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7524750" cy="565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BE790-BF39-4ED4-8AEB-D6A5DD2968AC}" v="35" dt="2022-09-04T07:01:51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6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5DFBE790-BF39-4ED4-8AEB-D6A5DD2968AC}"/>
    <pc:docChg chg="custSel addSld modSld sldOrd">
      <pc:chgData name="Karen Hancock" userId="db2644ed-97fc-46e1-8fac-6858fa2e43b1" providerId="ADAL" clId="{5DFBE790-BF39-4ED4-8AEB-D6A5DD2968AC}" dt="2022-09-04T07:02:07.523" v="226" actId="6549"/>
      <pc:docMkLst>
        <pc:docMk/>
      </pc:docMkLst>
      <pc:sldChg chg="modSp mod">
        <pc:chgData name="Karen Hancock" userId="db2644ed-97fc-46e1-8fac-6858fa2e43b1" providerId="ADAL" clId="{5DFBE790-BF39-4ED4-8AEB-D6A5DD2968AC}" dt="2022-09-04T07:02:07.523" v="226" actId="6549"/>
        <pc:sldMkLst>
          <pc:docMk/>
          <pc:sldMk cId="497614345" sldId="256"/>
        </pc:sldMkLst>
        <pc:graphicFrameChg chg="mod modGraphic">
          <ac:chgData name="Karen Hancock" userId="db2644ed-97fc-46e1-8fac-6858fa2e43b1" providerId="ADAL" clId="{5DFBE790-BF39-4ED4-8AEB-D6A5DD2968AC}" dt="2022-09-04T07:02:07.523" v="226" actId="6549"/>
          <ac:graphicFrameMkLst>
            <pc:docMk/>
            <pc:sldMk cId="497614345" sldId="256"/>
            <ac:graphicFrameMk id="8" creationId="{C84D9EDC-2F54-4AF4-A5EB-3A37226CC132}"/>
          </ac:graphicFrameMkLst>
        </pc:graphicFrameChg>
      </pc:sldChg>
      <pc:sldChg chg="addSp delSp modSp new mod ord">
        <pc:chgData name="Karen Hancock" userId="db2644ed-97fc-46e1-8fac-6858fa2e43b1" providerId="ADAL" clId="{5DFBE790-BF39-4ED4-8AEB-D6A5DD2968AC}" dt="2021-08-01T10:40:23.898" v="218" actId="1076"/>
        <pc:sldMkLst>
          <pc:docMk/>
          <pc:sldMk cId="72627462" sldId="258"/>
        </pc:sldMkLst>
        <pc:spChg chg="mod">
          <ac:chgData name="Karen Hancock" userId="db2644ed-97fc-46e1-8fac-6858fa2e43b1" providerId="ADAL" clId="{5DFBE790-BF39-4ED4-8AEB-D6A5DD2968AC}" dt="2021-08-01T10:33:44.177" v="24" actId="2711"/>
          <ac:spMkLst>
            <pc:docMk/>
            <pc:sldMk cId="72627462" sldId="258"/>
            <ac:spMk id="2" creationId="{CF0B4421-09FE-4018-AF2F-E9C3D977FFA3}"/>
          </ac:spMkLst>
        </pc:spChg>
        <pc:spChg chg="del">
          <ac:chgData name="Karen Hancock" userId="db2644ed-97fc-46e1-8fac-6858fa2e43b1" providerId="ADAL" clId="{5DFBE790-BF39-4ED4-8AEB-D6A5DD2968AC}" dt="2021-08-01T10:33:47.653" v="25" actId="478"/>
          <ac:spMkLst>
            <pc:docMk/>
            <pc:sldMk cId="72627462" sldId="258"/>
            <ac:spMk id="3" creationId="{15465D69-9C8C-4DF1-BC70-C1A211C06EEC}"/>
          </ac:spMkLst>
        </pc:spChg>
        <pc:graphicFrameChg chg="add mod modGraphic">
          <ac:chgData name="Karen Hancock" userId="db2644ed-97fc-46e1-8fac-6858fa2e43b1" providerId="ADAL" clId="{5DFBE790-BF39-4ED4-8AEB-D6A5DD2968AC}" dt="2021-08-01T10:40:23.898" v="218" actId="1076"/>
          <ac:graphicFrameMkLst>
            <pc:docMk/>
            <pc:sldMk cId="72627462" sldId="258"/>
            <ac:graphicFrameMk id="4" creationId="{3DC5BB6A-E09A-4D8B-A53C-560AC14362B6}"/>
          </ac:graphicFrameMkLst>
        </pc:graphicFrameChg>
      </pc:sldChg>
      <pc:sldChg chg="add">
        <pc:chgData name="Karen Hancock" userId="db2644ed-97fc-46e1-8fac-6858fa2e43b1" providerId="ADAL" clId="{5DFBE790-BF39-4ED4-8AEB-D6A5DD2968AC}" dt="2021-08-01T10:38:24.673" v="202" actId="2890"/>
        <pc:sldMkLst>
          <pc:docMk/>
          <pc:sldMk cId="3296428533" sldId="259"/>
        </pc:sldMkLst>
      </pc:sldChg>
      <pc:sldChg chg="add replId">
        <pc:chgData name="Karen Hancock" userId="db2644ed-97fc-46e1-8fac-6858fa2e43b1" providerId="ADAL" clId="{5DFBE790-BF39-4ED4-8AEB-D6A5DD2968AC}" dt="2021-08-01T10:38:24.673" v="202" actId="2890"/>
        <pc:sldMkLst>
          <pc:docMk/>
          <pc:sldMk cId="3589310713" sldId="260"/>
        </pc:sldMkLst>
      </pc:sldChg>
      <pc:sldChg chg="add">
        <pc:chgData name="Karen Hancock" userId="db2644ed-97fc-46e1-8fac-6858fa2e43b1" providerId="ADAL" clId="{5DFBE790-BF39-4ED4-8AEB-D6A5DD2968AC}" dt="2021-08-01T10:38:25.970" v="203" actId="2890"/>
        <pc:sldMkLst>
          <pc:docMk/>
          <pc:sldMk cId="2246873605" sldId="261"/>
        </pc:sldMkLst>
      </pc:sldChg>
      <pc:sldChg chg="add replId">
        <pc:chgData name="Karen Hancock" userId="db2644ed-97fc-46e1-8fac-6858fa2e43b1" providerId="ADAL" clId="{5DFBE790-BF39-4ED4-8AEB-D6A5DD2968AC}" dt="2021-08-01T10:38:25.970" v="203" actId="2890"/>
        <pc:sldMkLst>
          <pc:docMk/>
          <pc:sldMk cId="2315729215" sldId="262"/>
        </pc:sldMkLst>
      </pc:sldChg>
      <pc:sldChg chg="add">
        <pc:chgData name="Karen Hancock" userId="db2644ed-97fc-46e1-8fac-6858fa2e43b1" providerId="ADAL" clId="{5DFBE790-BF39-4ED4-8AEB-D6A5DD2968AC}" dt="2021-08-01T10:38:26.673" v="204" actId="2890"/>
        <pc:sldMkLst>
          <pc:docMk/>
          <pc:sldMk cId="962609660" sldId="263"/>
        </pc:sldMkLst>
      </pc:sldChg>
      <pc:sldChg chg="add replId">
        <pc:chgData name="Karen Hancock" userId="db2644ed-97fc-46e1-8fac-6858fa2e43b1" providerId="ADAL" clId="{5DFBE790-BF39-4ED4-8AEB-D6A5DD2968AC}" dt="2021-08-01T10:38:26.673" v="204" actId="2890"/>
        <pc:sldMkLst>
          <pc:docMk/>
          <pc:sldMk cId="709256982" sldId="264"/>
        </pc:sldMkLst>
      </pc:sldChg>
      <pc:sldChg chg="add">
        <pc:chgData name="Karen Hancock" userId="db2644ed-97fc-46e1-8fac-6858fa2e43b1" providerId="ADAL" clId="{5DFBE790-BF39-4ED4-8AEB-D6A5DD2968AC}" dt="2021-08-01T10:38:27.254" v="205" actId="2890"/>
        <pc:sldMkLst>
          <pc:docMk/>
          <pc:sldMk cId="3091662971" sldId="265"/>
        </pc:sldMkLst>
      </pc:sldChg>
      <pc:sldChg chg="add replId">
        <pc:chgData name="Karen Hancock" userId="db2644ed-97fc-46e1-8fac-6858fa2e43b1" providerId="ADAL" clId="{5DFBE790-BF39-4ED4-8AEB-D6A5DD2968AC}" dt="2021-08-01T10:38:27.254" v="205" actId="2890"/>
        <pc:sldMkLst>
          <pc:docMk/>
          <pc:sldMk cId="2738414988" sldId="266"/>
        </pc:sldMkLst>
      </pc:sldChg>
      <pc:sldChg chg="add">
        <pc:chgData name="Karen Hancock" userId="db2644ed-97fc-46e1-8fac-6858fa2e43b1" providerId="ADAL" clId="{5DFBE790-BF39-4ED4-8AEB-D6A5DD2968AC}" dt="2021-08-01T10:38:27.791" v="206" actId="2890"/>
        <pc:sldMkLst>
          <pc:docMk/>
          <pc:sldMk cId="3411526520" sldId="267"/>
        </pc:sldMkLst>
      </pc:sldChg>
      <pc:sldChg chg="add replId">
        <pc:chgData name="Karen Hancock" userId="db2644ed-97fc-46e1-8fac-6858fa2e43b1" providerId="ADAL" clId="{5DFBE790-BF39-4ED4-8AEB-D6A5DD2968AC}" dt="2021-08-01T10:38:27.791" v="206" actId="2890"/>
        <pc:sldMkLst>
          <pc:docMk/>
          <pc:sldMk cId="201002372" sldId="268"/>
        </pc:sldMkLst>
      </pc:sldChg>
      <pc:sldChg chg="add">
        <pc:chgData name="Karen Hancock" userId="db2644ed-97fc-46e1-8fac-6858fa2e43b1" providerId="ADAL" clId="{5DFBE790-BF39-4ED4-8AEB-D6A5DD2968AC}" dt="2021-08-01T10:38:28.350" v="207" actId="2890"/>
        <pc:sldMkLst>
          <pc:docMk/>
          <pc:sldMk cId="1871472614" sldId="269"/>
        </pc:sldMkLst>
      </pc:sldChg>
      <pc:sldChg chg="add replId">
        <pc:chgData name="Karen Hancock" userId="db2644ed-97fc-46e1-8fac-6858fa2e43b1" providerId="ADAL" clId="{5DFBE790-BF39-4ED4-8AEB-D6A5DD2968AC}" dt="2021-08-01T10:38:28.350" v="207" actId="2890"/>
        <pc:sldMkLst>
          <pc:docMk/>
          <pc:sldMk cId="3992564406" sldId="270"/>
        </pc:sldMkLst>
      </pc:sldChg>
      <pc:sldChg chg="add">
        <pc:chgData name="Karen Hancock" userId="db2644ed-97fc-46e1-8fac-6858fa2e43b1" providerId="ADAL" clId="{5DFBE790-BF39-4ED4-8AEB-D6A5DD2968AC}" dt="2021-08-01T10:38:28.900" v="208" actId="2890"/>
        <pc:sldMkLst>
          <pc:docMk/>
          <pc:sldMk cId="301339823" sldId="271"/>
        </pc:sldMkLst>
      </pc:sldChg>
      <pc:sldChg chg="add replId">
        <pc:chgData name="Karen Hancock" userId="db2644ed-97fc-46e1-8fac-6858fa2e43b1" providerId="ADAL" clId="{5DFBE790-BF39-4ED4-8AEB-D6A5DD2968AC}" dt="2021-08-01T10:38:28.900" v="208" actId="2890"/>
        <pc:sldMkLst>
          <pc:docMk/>
          <pc:sldMk cId="1842193065" sldId="272"/>
        </pc:sldMkLst>
      </pc:sldChg>
      <pc:sldChg chg="add">
        <pc:chgData name="Karen Hancock" userId="db2644ed-97fc-46e1-8fac-6858fa2e43b1" providerId="ADAL" clId="{5DFBE790-BF39-4ED4-8AEB-D6A5DD2968AC}" dt="2021-08-01T10:38:29.442" v="209" actId="2890"/>
        <pc:sldMkLst>
          <pc:docMk/>
          <pc:sldMk cId="3752649392" sldId="273"/>
        </pc:sldMkLst>
      </pc:sldChg>
      <pc:sldChg chg="add replId">
        <pc:chgData name="Karen Hancock" userId="db2644ed-97fc-46e1-8fac-6858fa2e43b1" providerId="ADAL" clId="{5DFBE790-BF39-4ED4-8AEB-D6A5DD2968AC}" dt="2021-08-01T10:38:29.442" v="209" actId="2890"/>
        <pc:sldMkLst>
          <pc:docMk/>
          <pc:sldMk cId="867319353" sldId="274"/>
        </pc:sldMkLst>
      </pc:sldChg>
      <pc:sldChg chg="add">
        <pc:chgData name="Karen Hancock" userId="db2644ed-97fc-46e1-8fac-6858fa2e43b1" providerId="ADAL" clId="{5DFBE790-BF39-4ED4-8AEB-D6A5DD2968AC}" dt="2021-08-01T10:38:29.953" v="210" actId="2890"/>
        <pc:sldMkLst>
          <pc:docMk/>
          <pc:sldMk cId="2234853363" sldId="275"/>
        </pc:sldMkLst>
      </pc:sldChg>
      <pc:sldChg chg="add replId">
        <pc:chgData name="Karen Hancock" userId="db2644ed-97fc-46e1-8fac-6858fa2e43b1" providerId="ADAL" clId="{5DFBE790-BF39-4ED4-8AEB-D6A5DD2968AC}" dt="2021-08-01T10:38:29.953" v="210" actId="2890"/>
        <pc:sldMkLst>
          <pc:docMk/>
          <pc:sldMk cId="1088822126" sldId="276"/>
        </pc:sldMkLst>
      </pc:sldChg>
      <pc:sldChg chg="add">
        <pc:chgData name="Karen Hancock" userId="db2644ed-97fc-46e1-8fac-6858fa2e43b1" providerId="ADAL" clId="{5DFBE790-BF39-4ED4-8AEB-D6A5DD2968AC}" dt="2021-08-01T10:38:30.527" v="211" actId="2890"/>
        <pc:sldMkLst>
          <pc:docMk/>
          <pc:sldMk cId="2704738353" sldId="277"/>
        </pc:sldMkLst>
      </pc:sldChg>
      <pc:sldChg chg="add replId">
        <pc:chgData name="Karen Hancock" userId="db2644ed-97fc-46e1-8fac-6858fa2e43b1" providerId="ADAL" clId="{5DFBE790-BF39-4ED4-8AEB-D6A5DD2968AC}" dt="2021-08-01T10:38:30.527" v="211" actId="2890"/>
        <pc:sldMkLst>
          <pc:docMk/>
          <pc:sldMk cId="394939042" sldId="278"/>
        </pc:sldMkLst>
      </pc:sldChg>
      <pc:sldChg chg="add">
        <pc:chgData name="Karen Hancock" userId="db2644ed-97fc-46e1-8fac-6858fa2e43b1" providerId="ADAL" clId="{5DFBE790-BF39-4ED4-8AEB-D6A5DD2968AC}" dt="2021-08-01T10:38:31.403" v="212" actId="2890"/>
        <pc:sldMkLst>
          <pc:docMk/>
          <pc:sldMk cId="2968658320" sldId="279"/>
        </pc:sldMkLst>
      </pc:sldChg>
      <pc:sldChg chg="add replId">
        <pc:chgData name="Karen Hancock" userId="db2644ed-97fc-46e1-8fac-6858fa2e43b1" providerId="ADAL" clId="{5DFBE790-BF39-4ED4-8AEB-D6A5DD2968AC}" dt="2021-08-01T10:38:31.403" v="212" actId="2890"/>
        <pc:sldMkLst>
          <pc:docMk/>
          <pc:sldMk cId="524406217" sldId="280"/>
        </pc:sldMkLst>
      </pc:sldChg>
      <pc:sldChg chg="add">
        <pc:chgData name="Karen Hancock" userId="db2644ed-97fc-46e1-8fac-6858fa2e43b1" providerId="ADAL" clId="{5DFBE790-BF39-4ED4-8AEB-D6A5DD2968AC}" dt="2021-08-01T10:38:32.050" v="213" actId="2890"/>
        <pc:sldMkLst>
          <pc:docMk/>
          <pc:sldMk cId="4224643080" sldId="281"/>
        </pc:sldMkLst>
      </pc:sldChg>
      <pc:sldChg chg="add replId">
        <pc:chgData name="Karen Hancock" userId="db2644ed-97fc-46e1-8fac-6858fa2e43b1" providerId="ADAL" clId="{5DFBE790-BF39-4ED4-8AEB-D6A5DD2968AC}" dt="2021-08-01T10:38:32.050" v="213" actId="2890"/>
        <pc:sldMkLst>
          <pc:docMk/>
          <pc:sldMk cId="4065461916" sldId="282"/>
        </pc:sldMkLst>
      </pc:sldChg>
      <pc:sldChg chg="add">
        <pc:chgData name="Karen Hancock" userId="db2644ed-97fc-46e1-8fac-6858fa2e43b1" providerId="ADAL" clId="{5DFBE790-BF39-4ED4-8AEB-D6A5DD2968AC}" dt="2021-08-01T10:38:32.757" v="214" actId="2890"/>
        <pc:sldMkLst>
          <pc:docMk/>
          <pc:sldMk cId="3751194443" sldId="283"/>
        </pc:sldMkLst>
      </pc:sldChg>
      <pc:sldChg chg="add replId">
        <pc:chgData name="Karen Hancock" userId="db2644ed-97fc-46e1-8fac-6858fa2e43b1" providerId="ADAL" clId="{5DFBE790-BF39-4ED4-8AEB-D6A5DD2968AC}" dt="2021-08-01T10:38:32.757" v="214" actId="2890"/>
        <pc:sldMkLst>
          <pc:docMk/>
          <pc:sldMk cId="628844351" sldId="284"/>
        </pc:sldMkLst>
      </pc:sldChg>
      <pc:sldChg chg="add">
        <pc:chgData name="Karen Hancock" userId="db2644ed-97fc-46e1-8fac-6858fa2e43b1" providerId="ADAL" clId="{5DFBE790-BF39-4ED4-8AEB-D6A5DD2968AC}" dt="2021-08-01T10:38:33.458" v="215" actId="2890"/>
        <pc:sldMkLst>
          <pc:docMk/>
          <pc:sldMk cId="3651393855" sldId="285"/>
        </pc:sldMkLst>
      </pc:sldChg>
      <pc:sldChg chg="add replId">
        <pc:chgData name="Karen Hancock" userId="db2644ed-97fc-46e1-8fac-6858fa2e43b1" providerId="ADAL" clId="{5DFBE790-BF39-4ED4-8AEB-D6A5DD2968AC}" dt="2021-08-01T10:38:33.458" v="215" actId="2890"/>
        <pc:sldMkLst>
          <pc:docMk/>
          <pc:sldMk cId="271368869" sldId="286"/>
        </pc:sldMkLst>
      </pc:sldChg>
      <pc:sldChg chg="add">
        <pc:chgData name="Karen Hancock" userId="db2644ed-97fc-46e1-8fac-6858fa2e43b1" providerId="ADAL" clId="{5DFBE790-BF39-4ED4-8AEB-D6A5DD2968AC}" dt="2021-08-01T10:38:36.076" v="216" actId="2890"/>
        <pc:sldMkLst>
          <pc:docMk/>
          <pc:sldMk cId="2686016644" sldId="287"/>
        </pc:sldMkLst>
      </pc:sldChg>
      <pc:sldChg chg="add replId">
        <pc:chgData name="Karen Hancock" userId="db2644ed-97fc-46e1-8fac-6858fa2e43b1" providerId="ADAL" clId="{5DFBE790-BF39-4ED4-8AEB-D6A5DD2968AC}" dt="2021-08-01T10:38:36.076" v="216" actId="2890"/>
        <pc:sldMkLst>
          <pc:docMk/>
          <pc:sldMk cId="1635227080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6" y="924910"/>
            <a:ext cx="6396038" cy="1967559"/>
          </a:xfrm>
        </p:spPr>
        <p:txBody>
          <a:bodyPr anchor="b"/>
          <a:lstStyle>
            <a:lvl1pPr algn="ctr">
              <a:defRPr sz="49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94" y="2968346"/>
            <a:ext cx="5643563" cy="1364471"/>
          </a:xfrm>
        </p:spPr>
        <p:txBody>
          <a:bodyPr/>
          <a:lstStyle>
            <a:lvl1pPr marL="0" indent="0" algn="ctr">
              <a:buNone/>
              <a:defRPr sz="1975"/>
            </a:lvl1pPr>
            <a:lvl2pPr marL="376230" indent="0" algn="ctr">
              <a:buNone/>
              <a:defRPr sz="1646"/>
            </a:lvl2pPr>
            <a:lvl3pPr marL="752460" indent="0" algn="ctr">
              <a:buNone/>
              <a:defRPr sz="1481"/>
            </a:lvl3pPr>
            <a:lvl4pPr marL="1128690" indent="0" algn="ctr">
              <a:buNone/>
              <a:defRPr sz="1317"/>
            </a:lvl4pPr>
            <a:lvl5pPr marL="1504920" indent="0" algn="ctr">
              <a:buNone/>
              <a:defRPr sz="1317"/>
            </a:lvl5pPr>
            <a:lvl6pPr marL="1881149" indent="0" algn="ctr">
              <a:buNone/>
              <a:defRPr sz="1317"/>
            </a:lvl6pPr>
            <a:lvl7pPr marL="2257379" indent="0" algn="ctr">
              <a:buNone/>
              <a:defRPr sz="1317"/>
            </a:lvl7pPr>
            <a:lvl8pPr marL="2633609" indent="0" algn="ctr">
              <a:buNone/>
              <a:defRPr sz="1317"/>
            </a:lvl8pPr>
            <a:lvl9pPr marL="3009839" indent="0" algn="ctr">
              <a:buNone/>
              <a:defRPr sz="13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91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80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4900" y="300890"/>
            <a:ext cx="1622524" cy="47893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327" y="300890"/>
            <a:ext cx="4773513" cy="47893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4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08" y="1408952"/>
            <a:ext cx="6490097" cy="2350867"/>
          </a:xfrm>
        </p:spPr>
        <p:txBody>
          <a:bodyPr anchor="b"/>
          <a:lstStyle>
            <a:lvl1pPr>
              <a:defRPr sz="49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408" y="3782059"/>
            <a:ext cx="6490097" cy="1236265"/>
          </a:xfrm>
        </p:spPr>
        <p:txBody>
          <a:bodyPr/>
          <a:lstStyle>
            <a:lvl1pPr marL="0" indent="0">
              <a:buNone/>
              <a:defRPr sz="1975">
                <a:solidFill>
                  <a:schemeClr val="tx1"/>
                </a:solidFill>
              </a:defRPr>
            </a:lvl1pPr>
            <a:lvl2pPr marL="376230" indent="0">
              <a:buNone/>
              <a:defRPr sz="1646">
                <a:solidFill>
                  <a:schemeClr val="tx1">
                    <a:tint val="75000"/>
                  </a:schemeClr>
                </a:solidFill>
              </a:defRPr>
            </a:lvl2pPr>
            <a:lvl3pPr marL="752460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3pPr>
            <a:lvl4pPr marL="112869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4pPr>
            <a:lvl5pPr marL="150492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5pPr>
            <a:lvl6pPr marL="188114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6pPr>
            <a:lvl7pPr marL="225737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7pPr>
            <a:lvl8pPr marL="263360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8pPr>
            <a:lvl9pPr marL="300983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3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326" y="1504450"/>
            <a:ext cx="3198019" cy="358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405" y="1504450"/>
            <a:ext cx="3198019" cy="358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300891"/>
            <a:ext cx="6490097" cy="1092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308" y="1385403"/>
            <a:ext cx="3183321" cy="67896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08" y="2064368"/>
            <a:ext cx="3183321" cy="3036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9405" y="1385403"/>
            <a:ext cx="3198999" cy="67896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405" y="2064368"/>
            <a:ext cx="3198999" cy="3036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8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376767"/>
            <a:ext cx="2426928" cy="1318683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999" y="813713"/>
            <a:ext cx="3809405" cy="4016228"/>
          </a:xfrm>
        </p:spPr>
        <p:txBody>
          <a:bodyPr/>
          <a:lstStyle>
            <a:lvl1pPr>
              <a:defRPr sz="2633"/>
            </a:lvl1pPr>
            <a:lvl2pPr>
              <a:defRPr sz="2304"/>
            </a:lvl2pPr>
            <a:lvl3pPr>
              <a:defRPr sz="1975"/>
            </a:lvl3pPr>
            <a:lvl4pPr>
              <a:defRPr sz="1646"/>
            </a:lvl4pPr>
            <a:lvl5pPr>
              <a:defRPr sz="1646"/>
            </a:lvl5pPr>
            <a:lvl6pPr>
              <a:defRPr sz="1646"/>
            </a:lvl6pPr>
            <a:lvl7pPr>
              <a:defRPr sz="1646"/>
            </a:lvl7pPr>
            <a:lvl8pPr>
              <a:defRPr sz="1646"/>
            </a:lvl8pPr>
            <a:lvl9pPr>
              <a:defRPr sz="16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1695450"/>
            <a:ext cx="2426928" cy="3141031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9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376767"/>
            <a:ext cx="2426928" cy="1318683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8999" y="813713"/>
            <a:ext cx="3809405" cy="4016228"/>
          </a:xfrm>
        </p:spPr>
        <p:txBody>
          <a:bodyPr anchor="t"/>
          <a:lstStyle>
            <a:lvl1pPr marL="0" indent="0">
              <a:buNone/>
              <a:defRPr sz="2633"/>
            </a:lvl1pPr>
            <a:lvl2pPr marL="376230" indent="0">
              <a:buNone/>
              <a:defRPr sz="2304"/>
            </a:lvl2pPr>
            <a:lvl3pPr marL="752460" indent="0">
              <a:buNone/>
              <a:defRPr sz="1975"/>
            </a:lvl3pPr>
            <a:lvl4pPr marL="1128690" indent="0">
              <a:buNone/>
              <a:defRPr sz="1646"/>
            </a:lvl4pPr>
            <a:lvl5pPr marL="1504920" indent="0">
              <a:buNone/>
              <a:defRPr sz="1646"/>
            </a:lvl5pPr>
            <a:lvl6pPr marL="1881149" indent="0">
              <a:buNone/>
              <a:defRPr sz="1646"/>
            </a:lvl6pPr>
            <a:lvl7pPr marL="2257379" indent="0">
              <a:buNone/>
              <a:defRPr sz="1646"/>
            </a:lvl7pPr>
            <a:lvl8pPr marL="2633609" indent="0">
              <a:buNone/>
              <a:defRPr sz="1646"/>
            </a:lvl8pPr>
            <a:lvl9pPr marL="3009839" indent="0">
              <a:buNone/>
              <a:defRPr sz="16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1695450"/>
            <a:ext cx="2426928" cy="3141031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6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327" y="300891"/>
            <a:ext cx="6490097" cy="109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327" y="1504450"/>
            <a:ext cx="6490097" cy="3585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326" y="5238105"/>
            <a:ext cx="1693069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E850-81D3-44C5-A97D-54938D651DF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2574" y="5238105"/>
            <a:ext cx="2539603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355" y="5238105"/>
            <a:ext cx="1693069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2460" rtl="0" eaLnBrk="1" latinLnBrk="0" hangingPunct="1">
        <a:lnSpc>
          <a:spcPct val="90000"/>
        </a:lnSpc>
        <a:spcBef>
          <a:spcPct val="0"/>
        </a:spcBef>
        <a:buNone/>
        <a:defRPr sz="3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15" indent="-188115" algn="l" defTabSz="752460" rtl="0" eaLnBrk="1" latinLnBrk="0" hangingPunct="1">
        <a:lnSpc>
          <a:spcPct val="90000"/>
        </a:lnSpc>
        <a:spcBef>
          <a:spcPts val="823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6434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2pPr>
      <a:lvl3pPr marL="94057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31680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69303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206926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44549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82172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19795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10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4421-09FE-4018-AF2F-E9C3D977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Individual Marksheets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C5BB6A-E09A-4D8B-A53C-560AC1436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02079"/>
              </p:ext>
            </p:extLst>
          </p:nvPr>
        </p:nvGraphicFramePr>
        <p:xfrm>
          <a:off x="3948546" y="1449169"/>
          <a:ext cx="3293918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36">
                  <a:extLst>
                    <a:ext uri="{9D8B030D-6E8A-4147-A177-3AD203B41FA5}">
                      <a16:colId xmlns:a16="http://schemas.microsoft.com/office/drawing/2014/main" val="2240436485"/>
                    </a:ext>
                  </a:extLst>
                </a:gridCol>
                <a:gridCol w="2649682">
                  <a:extLst>
                    <a:ext uri="{9D8B030D-6E8A-4147-A177-3AD203B41FA5}">
                      <a16:colId xmlns:a16="http://schemas.microsoft.com/office/drawing/2014/main" val="2297757095"/>
                    </a:ext>
                  </a:extLst>
                </a:gridCol>
              </a:tblGrid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2" action="ppaction://hlinksldjump"/>
                        </a:rPr>
                        <a:t>Page 2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5114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3" action="ppaction://hlinksldjump"/>
                        </a:rPr>
                        <a:t>Page 4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763444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4" action="ppaction://hlinksldjump"/>
                        </a:rPr>
                        <a:t>Page 6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96587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5" action="ppaction://hlinksldjump"/>
                        </a:rPr>
                        <a:t>Page 8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303852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6" action="ppaction://hlinksldjump"/>
                        </a:rPr>
                        <a:t>Page 10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795114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7" action="ppaction://hlinksldjump"/>
                        </a:rPr>
                        <a:t>Page 12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243012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8" action="ppaction://hlinksldjump"/>
                        </a:rPr>
                        <a:t>Page 14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28798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9" action="ppaction://hlinksldjump"/>
                        </a:rPr>
                        <a:t>Page 16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722582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0" action="ppaction://hlinksldjump"/>
                        </a:rPr>
                        <a:t>Page 18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07208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1" action="ppaction://hlinksldjump"/>
                        </a:rPr>
                        <a:t>Page 20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53166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2" action="ppaction://hlinksldjump"/>
                        </a:rPr>
                        <a:t>Page 22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244650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3" action="ppaction://hlinksldjump"/>
                        </a:rPr>
                        <a:t>Page 24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68434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4" action="ppaction://hlinksldjump"/>
                        </a:rPr>
                        <a:t>Page 26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1769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5" action="ppaction://hlinksldjump"/>
                        </a:rPr>
                        <a:t>Page 28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00429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6" action="ppaction://hlinksldjump"/>
                        </a:rPr>
                        <a:t>Page 30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40290"/>
                  </a:ext>
                </a:extLst>
              </a:tr>
              <a:tr h="24146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hlinkClick r:id="rId17" action="ppaction://hlinksldjump"/>
                        </a:rPr>
                        <a:t>Page 32</a:t>
                      </a:r>
                      <a:endParaRPr lang="en-GB" sz="1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758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2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66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273841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2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201002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47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3992564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1842193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64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86731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01758"/>
              </p:ext>
            </p:extLst>
          </p:nvPr>
        </p:nvGraphicFramePr>
        <p:xfrm>
          <a:off x="454805" y="569648"/>
          <a:ext cx="6642186" cy="46178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2364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49822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9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14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853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1088822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738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394939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65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524406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643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4065461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194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62884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4067969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938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271368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016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163522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42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358931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87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231572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4D9EDC-2F54-4AF4-A5EB-3A37226CC132}"/>
              </a:ext>
            </a:extLst>
          </p:cNvPr>
          <p:cNvGraphicFramePr>
            <a:graphicFrameLocks noGrp="1"/>
          </p:cNvGraphicFramePr>
          <p:nvPr/>
        </p:nvGraphicFramePr>
        <p:xfrm>
          <a:off x="454805" y="569648"/>
          <a:ext cx="6642186" cy="4615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186">
                  <a:extLst>
                    <a:ext uri="{9D8B030D-6E8A-4147-A177-3AD203B41FA5}">
                      <a16:colId xmlns:a16="http://schemas.microsoft.com/office/drawing/2014/main" val="284217785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410073164"/>
                    </a:ext>
                  </a:extLst>
                </a:gridCol>
              </a:tblGrid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35172570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12173063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038007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3272382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55290700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8615714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5581382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4883066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116224761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86521070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76507387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0739652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63903304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59612388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14899737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26178655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8434500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83551479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655785264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55977209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400505005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477136436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3112450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906853767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3229807348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1" marR="58391" marT="0" marB="0"/>
                </a:tc>
                <a:extLst>
                  <a:ext uri="{0D108BD9-81ED-4DB2-BD59-A6C34878D82A}">
                    <a16:rowId xmlns:a16="http://schemas.microsoft.com/office/drawing/2014/main" val="17042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60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0" y="130617"/>
            <a:ext cx="72320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Class Marking: Task:……………………………………………………….. Date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9F721C52-537A-4CEE-8C41-5643949A39BF}"/>
              </a:ext>
            </a:extLst>
          </p:cNvPr>
          <p:cNvSpPr txBox="1"/>
          <p:nvPr/>
        </p:nvSpPr>
        <p:spPr>
          <a:xfrm>
            <a:off x="404151" y="496888"/>
            <a:ext cx="1277648" cy="17144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Praise: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98014D-2366-434E-98BA-E7E8BF1F88FB}"/>
              </a:ext>
            </a:extLst>
          </p:cNvPr>
          <p:cNvSpPr txBox="1"/>
          <p:nvPr/>
        </p:nvSpPr>
        <p:spPr>
          <a:xfrm>
            <a:off x="404150" y="2354263"/>
            <a:ext cx="1277648" cy="1285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Merits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729B091-D11C-4544-A5E3-FC4820B99670}"/>
              </a:ext>
            </a:extLst>
          </p:cNvPr>
          <p:cNvSpPr txBox="1"/>
          <p:nvPr/>
        </p:nvSpPr>
        <p:spPr>
          <a:xfrm>
            <a:off x="5672138" y="487363"/>
            <a:ext cx="1485900" cy="1628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LSQ Content: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A02A51-EF3B-4F4A-A6F6-E2D67D0793FD}"/>
              </a:ext>
            </a:extLst>
          </p:cNvPr>
          <p:cNvSpPr txBox="1"/>
          <p:nvPr/>
        </p:nvSpPr>
        <p:spPr>
          <a:xfrm>
            <a:off x="1797628" y="496888"/>
            <a:ext cx="3788786" cy="466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5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Misconceptions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C16CF3C-F5C8-47E4-AF73-F1996FE2F3DB}"/>
              </a:ext>
            </a:extLst>
          </p:cNvPr>
          <p:cNvSpPr txBox="1"/>
          <p:nvPr/>
        </p:nvSpPr>
        <p:spPr>
          <a:xfrm>
            <a:off x="5691188" y="2195886"/>
            <a:ext cx="1485900" cy="15490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 up with whole class: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98892273-C2F6-4486-A2EA-35A75970535D}"/>
              </a:ext>
            </a:extLst>
          </p:cNvPr>
          <p:cNvSpPr txBox="1"/>
          <p:nvPr/>
        </p:nvSpPr>
        <p:spPr>
          <a:xfrm>
            <a:off x="395288" y="3744913"/>
            <a:ext cx="1286510" cy="1409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Missing/Incomplete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452912F-A087-44DA-90B8-0B0C822D31FB}"/>
              </a:ext>
            </a:extLst>
          </p:cNvPr>
          <p:cNvSpPr txBox="1"/>
          <p:nvPr/>
        </p:nvSpPr>
        <p:spPr>
          <a:xfrm>
            <a:off x="5691188" y="3792539"/>
            <a:ext cx="1485900" cy="13715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1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WAGOLL</a:t>
            </a:r>
          </a:p>
        </p:txBody>
      </p:sp>
    </p:spTree>
    <p:extLst>
      <p:ext uri="{BB962C8B-B14F-4D97-AF65-F5344CB8AC3E}">
        <p14:creationId xmlns:p14="http://schemas.microsoft.com/office/powerpoint/2010/main" val="70925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1369</Words>
  <Application>Microsoft Office PowerPoint</Application>
  <PresentationFormat>Custom</PresentationFormat>
  <Paragraphs>984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Cambria Math</vt:lpstr>
      <vt:lpstr>Office Theme</vt:lpstr>
      <vt:lpstr>Individual Marksheets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dcterms:created xsi:type="dcterms:W3CDTF">2021-08-01T10:27:47Z</dcterms:created>
  <dcterms:modified xsi:type="dcterms:W3CDTF">2022-09-04T07:02:11Z</dcterms:modified>
</cp:coreProperties>
</file>